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6" r:id="rId12"/>
    <p:sldId id="267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nic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nic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zm11.rajce.idnes.cz/vanili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699792" y="1196752"/>
            <a:ext cx="5238328" cy="2453658"/>
          </a:xfrm>
        </p:spPr>
        <p:txBody>
          <a:bodyPr>
            <a:normAutofit/>
          </a:bodyPr>
          <a:lstStyle/>
          <a:p>
            <a:r>
              <a:rPr lang="cs-CZ" sz="4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Oslava dne dětí </a:t>
            </a:r>
            <a:br>
              <a:rPr lang="cs-CZ" sz="4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cs-CZ" sz="4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ve </a:t>
            </a:r>
            <a:r>
              <a:rPr lang="cs-CZ" sz="344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VANILI</a:t>
            </a:r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687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KAMARÁDILI  SE...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2743998" cy="48736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9"/>
          <a:stretch/>
        </p:blipFill>
        <p:spPr>
          <a:xfrm>
            <a:off x="3275856" y="2492896"/>
            <a:ext cx="5100283" cy="31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5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-387424"/>
            <a:ext cx="7467600" cy="114300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.......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" t="10127" r="27273"/>
          <a:stretch/>
        </p:blipFill>
        <p:spPr>
          <a:xfrm>
            <a:off x="179512" y="994680"/>
            <a:ext cx="5070764" cy="404040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8" r="9305"/>
          <a:stretch/>
        </p:blipFill>
        <p:spPr>
          <a:xfrm>
            <a:off x="4355976" y="3212976"/>
            <a:ext cx="4491632" cy="348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7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POVESELILI SE...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" t="16346" r="6612" b="8889"/>
          <a:stretch/>
        </p:blipFill>
        <p:spPr>
          <a:xfrm>
            <a:off x="611560" y="1700808"/>
            <a:ext cx="7200800" cy="4424792"/>
          </a:xfrm>
        </p:spPr>
      </p:pic>
    </p:spTree>
    <p:extLst>
      <p:ext uri="{BB962C8B-B14F-4D97-AF65-F5344CB8AC3E}">
        <p14:creationId xmlns:p14="http://schemas.microsoft.com/office/powerpoint/2010/main" val="185915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ZATANČILI...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/>
        </p:blipFill>
        <p:spPr>
          <a:xfrm>
            <a:off x="3587463" y="11266"/>
            <a:ext cx="5158114" cy="3389913"/>
          </a:xfrm>
        </p:spPr>
      </p:pic>
      <p:pic>
        <p:nvPicPr>
          <p:cNvPr id="9" name="Zástupný symbol pro obsah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88893"/>
            <a:ext cx="5915000" cy="333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2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467600" cy="1143000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JAK JSME SE MĚLI BÁJEČNĚ MŮŽETE VIDĚT VE SLIDESHOW</a:t>
            </a:r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itchFamily="2" charset="2"/>
              </a:rPr>
              <a:t>: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FE8637"/>
              </a:buClr>
            </a:pPr>
            <a:r>
              <a:rPr lang="cs-CZ" sz="20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itchFamily="2" charset="2"/>
              </a:rPr>
              <a:t> </a:t>
            </a:r>
            <a:r>
              <a:rPr lang="cs-CZ" sz="20000" b="1" dirty="0">
                <a:solidFill>
                  <a:srgbClr val="B32C16">
                    <a:lumMod val="40000"/>
                    <a:lumOff val="60000"/>
                  </a:srgbClr>
                </a:solidFill>
                <a:sym typeface="Wingdings" pitchFamily="2" charset="2"/>
              </a:rPr>
              <a:t></a:t>
            </a:r>
            <a:endParaRPr lang="cs-CZ" sz="1400" b="1" dirty="0">
              <a:solidFill>
                <a:srgbClr val="B32C16">
                  <a:lumMod val="40000"/>
                  <a:lumOff val="60000"/>
                </a:srgbClr>
              </a:solidFill>
              <a:sym typeface="Wingdings" pitchFamily="2" charset="2"/>
            </a:endParaRPr>
          </a:p>
          <a:p>
            <a:r>
              <a:rPr lang="cs-CZ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itchFamily="2" charset="2"/>
              </a:rPr>
              <a:t>ODKAZ NA SLIDESHOW</a:t>
            </a:r>
            <a:r>
              <a:rPr lang="cs-CZ" sz="2000" b="1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itchFamily="2" charset="2"/>
              </a:rPr>
              <a:t>: </a:t>
            </a:r>
            <a:r>
              <a:rPr lang="cs-CZ" sz="2000" b="1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itchFamily="2" charset="2"/>
                <a:hlinkClick r:id="rId2"/>
              </a:rPr>
              <a:t>http://szm11.rajce.idnes.cz/vanili/#VANILI.jpg</a:t>
            </a:r>
            <a:endParaRPr lang="cs-CZ" sz="2000" b="1" dirty="0" smtClean="0">
              <a:solidFill>
                <a:schemeClr val="accent3">
                  <a:lumMod val="40000"/>
                  <a:lumOff val="60000"/>
                </a:schemeClr>
              </a:solidFill>
              <a:sym typeface="Wingdings" pitchFamily="2" charset="2"/>
            </a:endParaRPr>
          </a:p>
          <a:p>
            <a:endParaRPr lang="cs-CZ" sz="14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2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70586"/>
          </a:xfrm>
        </p:spPr>
        <p:txBody>
          <a:bodyPr>
            <a:normAutofit/>
          </a:bodyPr>
          <a:lstStyle/>
          <a:p>
            <a:pPr marL="274320" lvl="0" indent="-274320">
              <a:spcBef>
                <a:spcPts val="600"/>
              </a:spcBef>
            </a:pPr>
            <a:r>
              <a:rPr lang="cs-CZ" sz="3200" dirty="0"/>
              <a:t>Střední škola, Základní škola a Mateřská škola, Karviná</a:t>
            </a:r>
            <a:br>
              <a:rPr lang="cs-CZ" sz="3200" dirty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/>
              <a:t>Určeno pro „Rehabilitační třídu – žák s </a:t>
            </a:r>
            <a:r>
              <a:rPr lang="cs-CZ" sz="3100" dirty="0"/>
              <a:t>TMP</a:t>
            </a:r>
            <a:r>
              <a:rPr lang="cs-CZ" sz="3200" dirty="0"/>
              <a:t>“</a:t>
            </a:r>
            <a:br>
              <a:rPr lang="cs-CZ" sz="3200" dirty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/>
              <a:t>Zdroje: </a:t>
            </a:r>
            <a:br>
              <a:rPr lang="cs-CZ" sz="3200" dirty="0"/>
            </a:br>
            <a:r>
              <a:rPr lang="cs-CZ" sz="3200" dirty="0"/>
              <a:t>foto: archiv autora </a:t>
            </a:r>
            <a:br>
              <a:rPr lang="cs-CZ" sz="3200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51520" y="5517232"/>
            <a:ext cx="7467600" cy="452664"/>
          </a:xfrm>
        </p:spPr>
        <p:txBody>
          <a:bodyPr>
            <a:noAutofit/>
          </a:bodyPr>
          <a:lstStyle/>
          <a:p>
            <a:r>
              <a:rPr lang="cs-CZ" sz="2000" dirty="0"/>
              <a:t>Zpracovala: </a:t>
            </a:r>
            <a:r>
              <a:rPr lang="cs-CZ" sz="2000" dirty="0" smtClean="0"/>
              <a:t>Mgr</a:t>
            </a:r>
            <a:r>
              <a:rPr lang="cs-CZ" sz="2000" dirty="0"/>
              <a:t>. </a:t>
            </a:r>
            <a:r>
              <a:rPr lang="cs-CZ" sz="2000" dirty="0" err="1"/>
              <a:t>Galgaňáková</a:t>
            </a:r>
            <a:r>
              <a:rPr lang="cs-CZ" sz="2000" dirty="0"/>
              <a:t> </a:t>
            </a:r>
            <a:r>
              <a:rPr lang="cs-CZ" sz="2000" dirty="0" smtClean="0"/>
              <a:t>Zdeňka</a:t>
            </a:r>
          </a:p>
          <a:p>
            <a:pPr marL="0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9125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PŘIJALI JSME MILÉ POZVÁNÍ...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3463"/>
            <a:ext cx="7467600" cy="4207098"/>
          </a:xfrm>
        </p:spPr>
      </p:pic>
    </p:spTree>
    <p:extLst>
      <p:ext uri="{BB962C8B-B14F-4D97-AF65-F5344CB8AC3E}">
        <p14:creationId xmlns:p14="http://schemas.microsoft.com/office/powerpoint/2010/main" val="115685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PŘIVÍTALI JSME SE...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3463"/>
            <a:ext cx="7467600" cy="4207098"/>
          </a:xfrm>
        </p:spPr>
      </p:pic>
    </p:spTree>
    <p:extLst>
      <p:ext uri="{BB962C8B-B14F-4D97-AF65-F5344CB8AC3E}">
        <p14:creationId xmlns:p14="http://schemas.microsoft.com/office/powerpoint/2010/main" val="33041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PŘEDALI  DÁREČKY...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3463"/>
            <a:ext cx="7467600" cy="4207098"/>
          </a:xfrm>
        </p:spPr>
      </p:pic>
    </p:spTree>
    <p:extLst>
      <p:ext uri="{BB962C8B-B14F-4D97-AF65-F5344CB8AC3E}">
        <p14:creationId xmlns:p14="http://schemas.microsoft.com/office/powerpoint/2010/main" val="36307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DOSTALI JSME DÁRKY...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95"/>
          <a:stretch/>
        </p:blipFill>
        <p:spPr>
          <a:xfrm>
            <a:off x="2411760" y="1556792"/>
            <a:ext cx="4176464" cy="5098255"/>
          </a:xfrm>
        </p:spPr>
      </p:pic>
    </p:spTree>
    <p:extLst>
      <p:ext uri="{BB962C8B-B14F-4D97-AF65-F5344CB8AC3E}">
        <p14:creationId xmlns:p14="http://schemas.microsoft.com/office/powerpoint/2010/main" val="426708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SLADKOSTI...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33463"/>
            <a:ext cx="7467600" cy="4207098"/>
          </a:xfrm>
        </p:spPr>
      </p:pic>
    </p:spTree>
    <p:extLst>
      <p:ext uri="{BB962C8B-B14F-4D97-AF65-F5344CB8AC3E}">
        <p14:creationId xmlns:p14="http://schemas.microsoft.com/office/powerpoint/2010/main" val="334815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BOHATÉ POHOŠTĚNÍ...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99536"/>
            <a:ext cx="7467600" cy="4474953"/>
          </a:xfrm>
        </p:spPr>
      </p:pic>
    </p:spTree>
    <p:extLst>
      <p:ext uri="{BB962C8B-B14F-4D97-AF65-F5344CB8AC3E}">
        <p14:creationId xmlns:p14="http://schemas.microsoft.com/office/powerpoint/2010/main" val="129356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ZMRZLINOVÉ POHÁRY...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6" t="15778" b="13437"/>
          <a:stretch/>
        </p:blipFill>
        <p:spPr>
          <a:xfrm>
            <a:off x="755576" y="1772816"/>
            <a:ext cx="7219200" cy="4644745"/>
          </a:xfrm>
        </p:spPr>
      </p:pic>
    </p:spTree>
    <p:extLst>
      <p:ext uri="{BB962C8B-B14F-4D97-AF65-F5344CB8AC3E}">
        <p14:creationId xmlns:p14="http://schemas.microsoft.com/office/powerpoint/2010/main" val="284066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7467600" cy="1143000"/>
          </a:xfrm>
        </p:spPr>
        <p:txBody>
          <a:bodyPr/>
          <a:lstStyle/>
          <a:p>
            <a:r>
              <a:rPr lang="cs-C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POVÍDALI JSME SI...</a:t>
            </a:r>
            <a:endParaRPr lang="cs-C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836712"/>
            <a:ext cx="5835535" cy="3287625"/>
          </a:xfrm>
          <a:prstGeom prst="rect">
            <a:avLst/>
          </a:prstGeom>
        </p:spPr>
      </p:pic>
      <p:pic>
        <p:nvPicPr>
          <p:cNvPr id="4" name="Zástupný symbol pro obsah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" y="3573016"/>
            <a:ext cx="4379979" cy="3284984"/>
          </a:xfrm>
        </p:spPr>
      </p:pic>
    </p:spTree>
    <p:extLst>
      <p:ext uri="{BB962C8B-B14F-4D97-AF65-F5344CB8AC3E}">
        <p14:creationId xmlns:p14="http://schemas.microsoft.com/office/powerpoint/2010/main" val="256888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Základní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103</TotalTime>
  <Words>78</Words>
  <Application>Microsoft Office PowerPoint</Application>
  <PresentationFormat>Předvádění na obrazovce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Arkýř</vt:lpstr>
      <vt:lpstr>Oslava dne dětí  ve VANILI </vt:lpstr>
      <vt:lpstr>PŘIJALI JSME MILÉ POZVÁNÍ...</vt:lpstr>
      <vt:lpstr>PŘIVÍTALI JSME SE...</vt:lpstr>
      <vt:lpstr>PŘEDALI  DÁREČKY...</vt:lpstr>
      <vt:lpstr>DOSTALI JSME DÁRKY...</vt:lpstr>
      <vt:lpstr>SLADKOSTI...</vt:lpstr>
      <vt:lpstr> BOHATÉ POHOŠTĚNÍ...</vt:lpstr>
      <vt:lpstr>ZMRZLINOVÉ POHÁRY...</vt:lpstr>
      <vt:lpstr>POVÍDALI JSME SI...</vt:lpstr>
      <vt:lpstr>KAMARÁDILI  SE...</vt:lpstr>
      <vt:lpstr>.......</vt:lpstr>
      <vt:lpstr>POVESELILI SE...</vt:lpstr>
      <vt:lpstr>ZATANČILI...</vt:lpstr>
      <vt:lpstr>JAK JSME SE MĚLI BÁJEČNĚ MŮŽETE VIDĚT VE SLIDESHOW:</vt:lpstr>
      <vt:lpstr>Střední škola, Základní škola a Mateřská škola, Karviná  Určeno pro „Rehabilitační třídu – žák s TMP“  Zdroje:  foto: archiv autora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Galgaňáková</dc:creator>
  <cp:lastModifiedBy>Galgaňáková</cp:lastModifiedBy>
  <cp:revision>15</cp:revision>
  <dcterms:created xsi:type="dcterms:W3CDTF">2012-06-19T18:47:07Z</dcterms:created>
  <dcterms:modified xsi:type="dcterms:W3CDTF">2012-06-25T16:51:14Z</dcterms:modified>
</cp:coreProperties>
</file>